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media1.mov" ContentType="video/unknown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</p:sldIdLst>
  <p:sldSz cx="9144000" cy="5143500"/>
  <p:notesSz cx="6858000" cy="9144000"/>
  <p:defaultTextStyle>
    <a:lvl1pPr>
      <a:defRPr sz="1400">
        <a:latin typeface="Arial"/>
        <a:ea typeface="Arial"/>
        <a:cs typeface="Arial"/>
        <a:sym typeface="Arial"/>
      </a:defRPr>
    </a:lvl1pPr>
    <a:lvl2pPr>
      <a:defRPr sz="1400">
        <a:latin typeface="Arial"/>
        <a:ea typeface="Arial"/>
        <a:cs typeface="Arial"/>
        <a:sym typeface="Arial"/>
      </a:defRPr>
    </a:lvl2pPr>
    <a:lvl3pPr>
      <a:defRPr sz="1400">
        <a:latin typeface="Arial"/>
        <a:ea typeface="Arial"/>
        <a:cs typeface="Arial"/>
        <a:sym typeface="Arial"/>
      </a:defRPr>
    </a:lvl3pPr>
    <a:lvl4pPr>
      <a:defRPr sz="1400">
        <a:latin typeface="Arial"/>
        <a:ea typeface="Arial"/>
        <a:cs typeface="Arial"/>
        <a:sym typeface="Arial"/>
      </a:defRPr>
    </a:lvl4pPr>
    <a:lvl5pPr>
      <a:defRPr sz="1400">
        <a:latin typeface="Arial"/>
        <a:ea typeface="Arial"/>
        <a:cs typeface="Arial"/>
        <a:sym typeface="Arial"/>
      </a:defRPr>
    </a:lvl5pPr>
    <a:lvl6pPr>
      <a:defRPr sz="1400">
        <a:latin typeface="Arial"/>
        <a:ea typeface="Arial"/>
        <a:cs typeface="Arial"/>
        <a:sym typeface="Arial"/>
      </a:defRPr>
    </a:lvl6pPr>
    <a:lvl7pPr>
      <a:defRPr sz="1400">
        <a:latin typeface="Arial"/>
        <a:ea typeface="Arial"/>
        <a:cs typeface="Arial"/>
        <a:sym typeface="Arial"/>
      </a:defRPr>
    </a:lvl7pPr>
    <a:lvl8pPr>
      <a:defRPr sz="1400">
        <a:latin typeface="Arial"/>
        <a:ea typeface="Arial"/>
        <a:cs typeface="Arial"/>
        <a:sym typeface="Arial"/>
      </a:defRPr>
    </a:lvl8pPr>
    <a:lvl9pPr>
      <a:defRPr sz="1400">
        <a:latin typeface="Arial"/>
        <a:ea typeface="Arial"/>
        <a:cs typeface="Arial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7E5CA"/>
          </a:solidFill>
        </a:fill>
      </a:tcStyle>
    </a:wholeTbl>
    <a:band2H>
      <a:tcTxStyle b="def" i="def"/>
      <a:tcStyle>
        <a:tcBdr/>
        <a:fill>
          <a:solidFill>
            <a:srgbClr val="ECF2E6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80B606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80B606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80B606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BD4E4"/>
          </a:solidFill>
        </a:fill>
      </a:tcStyle>
    </a:wholeTbl>
    <a:band2H>
      <a:tcTxStyle b="def" i="def"/>
      <a:tcStyle>
        <a:tcBdr/>
        <a:fill>
          <a:solidFill>
            <a:srgbClr val="E7EBF2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1D6FB2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1D6FB2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1D6FB2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ECFD1"/>
          </a:solidFill>
        </a:fill>
      </a:tcStyle>
    </a:wholeTbl>
    <a:band2H>
      <a:tcTxStyle b="def" i="def"/>
      <a:tcStyle>
        <a:tcBdr/>
        <a:fill>
          <a:solidFill>
            <a:srgbClr val="F7E8E9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1505E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1505E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1505E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0B606"/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0B606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/>
          <p:nvPr/>
        </p:nvSpPr>
        <p:spPr>
          <a:xfrm>
            <a:off x="0" y="-50370"/>
            <a:ext cx="9144000" cy="2413599"/>
          </a:xfrm>
          <a:prstGeom prst="rect">
            <a:avLst/>
          </a:prstGeom>
          <a:solidFill>
            <a:srgbClr val="1BA5A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</a:p>
        </p:txBody>
      </p:sp>
      <p:sp>
        <p:nvSpPr>
          <p:cNvPr id="8" name="Shape 8"/>
          <p:cNvSpPr/>
          <p:nvPr/>
        </p:nvSpPr>
        <p:spPr>
          <a:xfrm>
            <a:off x="0" y="2363228"/>
            <a:ext cx="9144000" cy="1"/>
          </a:xfrm>
          <a:prstGeom prst="line">
            <a:avLst/>
          </a:prstGeom>
          <a:ln w="57150">
            <a:solidFill>
              <a:srgbClr val="000000">
                <a:alpha val="14901"/>
              </a:srgbClr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</a:p>
        </p:txBody>
      </p:sp>
      <p:sp>
        <p:nvSpPr>
          <p:cNvPr id="9" name="Shape 9"/>
          <p:cNvSpPr/>
          <p:nvPr>
            <p:ph type="title"/>
          </p:nvPr>
        </p:nvSpPr>
        <p:spPr>
          <a:xfrm>
            <a:off x="685800" y="581905"/>
            <a:ext cx="7772400" cy="1781324"/>
          </a:xfrm>
          <a:prstGeom prst="rect">
            <a:avLst/>
          </a:prstGeom>
        </p:spPr>
        <p:txBody>
          <a:bodyPr/>
          <a:lstStyle>
            <a:lvl1pPr>
              <a:defRPr sz="7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/>
            </a:pPr>
            <a:r>
              <a:rPr sz="7200"/>
              <a:t>Title Text</a:t>
            </a:r>
          </a:p>
        </p:txBody>
      </p:sp>
      <p:sp>
        <p:nvSpPr>
          <p:cNvPr id="10" name="Shape 10"/>
          <p:cNvSpPr/>
          <p:nvPr>
            <p:ph type="body" idx="1"/>
          </p:nvPr>
        </p:nvSpPr>
        <p:spPr>
          <a:xfrm>
            <a:off x="685800" y="2729902"/>
            <a:ext cx="7772400" cy="2413598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defRPr sz="140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2pPr>
            <a:lvl3pPr>
              <a:defRPr sz="140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3pPr>
            <a:lvl4pPr>
              <a:defRPr sz="140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4pPr>
            <a:lvl5pPr>
              <a:defRPr sz="140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rgbClr val="2388DB"/>
                </a:solidFill>
              </a:rPr>
              <a:t>Body Level One</a:t>
            </a:r>
            <a:endParaRPr sz="1400">
              <a:solidFill>
                <a:srgbClr val="2388DB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rgbClr val="2388DB"/>
                </a:solidFill>
              </a:rPr>
              <a:t>Body Level Two</a:t>
            </a:r>
            <a:endParaRPr sz="1400">
              <a:solidFill>
                <a:srgbClr val="2388DB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rgbClr val="2388DB"/>
                </a:solidFill>
              </a:rPr>
              <a:t>Body Level Three</a:t>
            </a:r>
            <a:endParaRPr sz="1400">
              <a:solidFill>
                <a:srgbClr val="2388DB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rgbClr val="2388DB"/>
                </a:solidFill>
              </a:rPr>
              <a:t>Body Level Four</a:t>
            </a:r>
            <a:endParaRPr sz="1400">
              <a:solidFill>
                <a:srgbClr val="2388DB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rgbClr val="2388DB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000"/>
              <a:t>Title Text</a:t>
            </a:r>
          </a:p>
        </p:txBody>
      </p:sp>
      <p:sp>
        <p:nvSpPr>
          <p:cNvPr id="13" name="Shape 1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000"/>
              <a:t>Body Level One</a:t>
            </a:r>
            <a:endParaRPr sz="3000"/>
          </a:p>
          <a:p>
            <a:pPr lvl="1">
              <a:defRPr sz="1800"/>
            </a:pPr>
            <a:r>
              <a:rPr sz="3000"/>
              <a:t>Body Level Two</a:t>
            </a:r>
            <a:endParaRPr sz="3000"/>
          </a:p>
          <a:p>
            <a:pPr lvl="2">
              <a:defRPr sz="1800"/>
            </a:pPr>
            <a:r>
              <a:rPr sz="3000"/>
              <a:t>Body Level Three</a:t>
            </a:r>
            <a:endParaRPr sz="3000"/>
          </a:p>
          <a:p>
            <a:pPr lvl="3">
              <a:defRPr sz="1800"/>
            </a:pPr>
            <a:r>
              <a:rPr sz="3000"/>
              <a:t>Body Level Four</a:t>
            </a:r>
            <a:endParaRPr sz="3000"/>
          </a:p>
          <a:p>
            <a:pPr lvl="4">
              <a:defRPr sz="1800"/>
            </a:pPr>
            <a:r>
              <a:rPr sz="30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000"/>
              <a:t>Title Text</a:t>
            </a:r>
          </a:p>
        </p:txBody>
      </p:sp>
      <p:sp>
        <p:nvSpPr>
          <p:cNvPr id="16" name="Shape 16"/>
          <p:cNvSpPr/>
          <p:nvPr>
            <p:ph type="body" idx="1"/>
          </p:nvPr>
        </p:nvSpPr>
        <p:spPr>
          <a:xfrm>
            <a:off x="457200" y="1200150"/>
            <a:ext cx="4114800" cy="3943350"/>
          </a:xfrm>
          <a:prstGeom prst="rect">
            <a:avLst/>
          </a:prstGeom>
        </p:spPr>
        <p:txBody>
          <a:bodyPr/>
          <a:lstStyle>
            <a:lvl1pPr marL="300789" indent="-300789">
              <a:buSzPct val="100000"/>
              <a:buChar char="•"/>
            </a:lvl1pPr>
            <a:lvl2pPr marL="681789" indent="-300789">
              <a:buSzPct val="100000"/>
              <a:buChar char="•"/>
            </a:lvl2pPr>
            <a:lvl3pPr marL="1062789" indent="-300789">
              <a:buSzPct val="100000"/>
              <a:buChar char="•"/>
            </a:lvl3pPr>
            <a:lvl4pPr marL="1443789" indent="-300789">
              <a:buSzPct val="100000"/>
              <a:buChar char="•"/>
            </a:lvl4pPr>
            <a:lvl5pPr marL="1824789" indent="-300789">
              <a:buSzPct val="100000"/>
              <a:buChar char="•"/>
            </a:lvl5pPr>
          </a:lstStyle>
          <a:p>
            <a:pPr lvl="0">
              <a:defRPr sz="1800"/>
            </a:pPr>
            <a:r>
              <a:rPr sz="3000"/>
              <a:t>Body Level One</a:t>
            </a:r>
            <a:endParaRPr sz="3000"/>
          </a:p>
          <a:p>
            <a:pPr lvl="1">
              <a:defRPr sz="1800"/>
            </a:pPr>
            <a:r>
              <a:rPr sz="3000"/>
              <a:t>Body Level Two</a:t>
            </a:r>
            <a:endParaRPr sz="3000"/>
          </a:p>
          <a:p>
            <a:pPr lvl="2">
              <a:defRPr sz="1800"/>
            </a:pPr>
            <a:r>
              <a:rPr sz="3000"/>
              <a:t>Body Level Three</a:t>
            </a:r>
            <a:endParaRPr sz="3000"/>
          </a:p>
          <a:p>
            <a:pPr lvl="3">
              <a:defRPr sz="1800"/>
            </a:pPr>
            <a:r>
              <a:rPr sz="3000"/>
              <a:t>Body Level Four</a:t>
            </a:r>
            <a:endParaRPr sz="3000"/>
          </a:p>
          <a:p>
            <a:pPr lvl="4">
              <a:defRPr sz="1800"/>
            </a:pPr>
            <a:r>
              <a:rPr sz="30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0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body" idx="1"/>
          </p:nvPr>
        </p:nvSpPr>
        <p:spPr>
          <a:xfrm>
            <a:off x="457200" y="4406308"/>
            <a:ext cx="8229600" cy="7371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defRPr sz="180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2pPr>
            <a:lvl3pPr>
              <a:defRPr sz="180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3pPr>
            <a:lvl4pPr>
              <a:defRPr sz="180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4pPr>
            <a:lvl5pPr>
              <a:defRPr sz="1800">
                <a:solidFill>
                  <a:srgbClr val="2388DB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2388DB"/>
                </a:solidFill>
              </a:rPr>
              <a:t>Body Level One</a:t>
            </a:r>
            <a:endParaRPr>
              <a:solidFill>
                <a:srgbClr val="2388DB"/>
              </a:solidFill>
            </a:endParaRPr>
          </a:p>
          <a:p>
            <a:pPr lvl="1"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2388DB"/>
                </a:solidFill>
              </a:rPr>
              <a:t>Body Level Two</a:t>
            </a:r>
            <a:endParaRPr>
              <a:solidFill>
                <a:srgbClr val="2388DB"/>
              </a:solidFill>
            </a:endParaRPr>
          </a:p>
          <a:p>
            <a:pPr lvl="2"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2388DB"/>
                </a:solidFill>
              </a:rPr>
              <a:t>Body Level Three</a:t>
            </a:r>
            <a:endParaRPr>
              <a:solidFill>
                <a:srgbClr val="2388DB"/>
              </a:solidFill>
            </a:endParaRPr>
          </a:p>
          <a:p>
            <a:pPr lvl="3"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2388DB"/>
                </a:solidFill>
              </a:rPr>
              <a:t>Body Level Four</a:t>
            </a:r>
            <a:endParaRPr>
              <a:solidFill>
                <a:srgbClr val="2388DB"/>
              </a:solidFill>
            </a:endParaRPr>
          </a:p>
          <a:p>
            <a:pPr lvl="4"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2388DB"/>
                </a:solidFill>
              </a:rPr>
              <a:t>Body Level Five</a:t>
            </a:r>
          </a:p>
        </p:txBody>
      </p:sp>
      <p:sp>
        <p:nvSpPr>
          <p:cNvPr id="21" name="Shape 21"/>
          <p:cNvSpPr/>
          <p:nvPr/>
        </p:nvSpPr>
        <p:spPr>
          <a:xfrm>
            <a:off x="4273" y="-1"/>
            <a:ext cx="9144001" cy="4406401"/>
          </a:xfrm>
          <a:prstGeom prst="rect">
            <a:avLst/>
          </a:prstGeom>
          <a:solidFill>
            <a:srgbClr val="1BA5A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</a:p>
        </p:txBody>
      </p:sp>
      <p:sp>
        <p:nvSpPr>
          <p:cNvPr id="22" name="Shape 22"/>
          <p:cNvSpPr/>
          <p:nvPr/>
        </p:nvSpPr>
        <p:spPr>
          <a:xfrm>
            <a:off x="0" y="4384371"/>
            <a:ext cx="9144000" cy="1"/>
          </a:xfrm>
          <a:prstGeom prst="line">
            <a:avLst/>
          </a:prstGeom>
          <a:ln w="57150">
            <a:solidFill>
              <a:srgbClr val="000000">
                <a:alpha val="14901"/>
              </a:srgbClr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Title and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/>
          <p:nvPr/>
        </p:nvSpPr>
        <p:spPr>
          <a:xfrm>
            <a:off x="0" y="-2"/>
            <a:ext cx="9144000" cy="1149904"/>
          </a:xfrm>
          <a:prstGeom prst="rect">
            <a:avLst/>
          </a:prstGeom>
          <a:solidFill>
            <a:srgbClr val="1BA5A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</a:p>
        </p:txBody>
      </p:sp>
      <p:sp>
        <p:nvSpPr>
          <p:cNvPr id="26" name="Shape 26"/>
          <p:cNvSpPr/>
          <p:nvPr/>
        </p:nvSpPr>
        <p:spPr>
          <a:xfrm>
            <a:off x="0" y="1127874"/>
            <a:ext cx="9144001" cy="1"/>
          </a:xfrm>
          <a:prstGeom prst="line">
            <a:avLst/>
          </a:prstGeom>
          <a:ln w="57150">
            <a:solidFill>
              <a:srgbClr val="000000">
                <a:alpha val="14901"/>
              </a:srgbClr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</a:p>
        </p:txBody>
      </p:sp>
      <p:sp>
        <p:nvSpPr>
          <p:cNvPr id="27" name="Shape 27"/>
          <p:cNvSpPr/>
          <p:nvPr>
            <p:ph type="title"/>
          </p:nvPr>
        </p:nvSpPr>
        <p:spPr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/>
            </a:pPr>
            <a:r>
              <a:rPr sz="1400"/>
              <a:t>Title Text</a:t>
            </a:r>
          </a:p>
        </p:txBody>
      </p:sp>
      <p:sp>
        <p:nvSpPr>
          <p:cNvPr id="28" name="Shape 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 lIns="0" tIns="0" rIns="0" bIns="0"/>
          <a:lstStyle>
            <a:lvl1pPr>
              <a:defRPr sz="4000">
                <a:latin typeface="Arial"/>
                <a:ea typeface="Arial"/>
                <a:cs typeface="Arial"/>
                <a:sym typeface="Arial"/>
              </a:defRPr>
            </a:lvl1pPr>
            <a:lvl2pPr>
              <a:defRPr sz="4000">
                <a:latin typeface="Arial"/>
                <a:ea typeface="Arial"/>
                <a:cs typeface="Arial"/>
                <a:sym typeface="Arial"/>
              </a:defRPr>
            </a:lvl2pPr>
            <a:lvl3pPr>
              <a:defRPr sz="4000">
                <a:latin typeface="Arial"/>
                <a:ea typeface="Arial"/>
                <a:cs typeface="Arial"/>
                <a:sym typeface="Arial"/>
              </a:defRPr>
            </a:lvl3pPr>
            <a:lvl4pPr>
              <a:defRPr sz="4000">
                <a:latin typeface="Arial"/>
                <a:ea typeface="Arial"/>
                <a:cs typeface="Arial"/>
                <a:sym typeface="Arial"/>
              </a:defRPr>
            </a:lvl4pPr>
            <a:lvl5pPr>
              <a:defRPr sz="40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>
              <a:defRPr sz="1800"/>
            </a:pPr>
            <a:r>
              <a:rPr sz="4000"/>
              <a:t>Body Level One</a:t>
            </a:r>
            <a:endParaRPr sz="4000"/>
          </a:p>
          <a:p>
            <a:pPr lvl="1">
              <a:defRPr sz="1800"/>
            </a:pPr>
            <a:r>
              <a:rPr sz="4000"/>
              <a:t>Body Level Two</a:t>
            </a:r>
            <a:endParaRPr sz="4000"/>
          </a:p>
          <a:p>
            <a:pPr lvl="2">
              <a:defRPr sz="1800"/>
            </a:pPr>
            <a:r>
              <a:rPr sz="4000"/>
              <a:t>Body Level Three</a:t>
            </a:r>
            <a:endParaRPr sz="4000"/>
          </a:p>
          <a:p>
            <a:pPr lvl="3">
              <a:defRPr sz="1800"/>
            </a:pPr>
            <a:r>
              <a:rPr sz="4000"/>
              <a:t>Body Level Four</a:t>
            </a:r>
            <a:endParaRPr sz="4000"/>
          </a:p>
          <a:p>
            <a:pPr lvl="4">
              <a:defRPr sz="1800"/>
            </a:pPr>
            <a:r>
              <a:rPr sz="40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0" y="-1"/>
            <a:ext cx="9144000" cy="1149902"/>
          </a:xfrm>
          <a:prstGeom prst="rect">
            <a:avLst/>
          </a:prstGeom>
          <a:solidFill>
            <a:srgbClr val="1BA5A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</a:p>
        </p:txBody>
      </p:sp>
      <p:sp>
        <p:nvSpPr>
          <p:cNvPr id="3" name="Shape 3"/>
          <p:cNvSpPr/>
          <p:nvPr/>
        </p:nvSpPr>
        <p:spPr>
          <a:xfrm>
            <a:off x="0" y="1127874"/>
            <a:ext cx="9144000" cy="1"/>
          </a:xfrm>
          <a:prstGeom prst="line">
            <a:avLst/>
          </a:prstGeom>
          <a:ln w="57150">
            <a:solidFill>
              <a:srgbClr val="000000">
                <a:alpha val="14901"/>
              </a:srgbClr>
            </a:solidFill>
            <a:round/>
          </a:ln>
        </p:spPr>
        <p:txBody>
          <a:bodyPr lIns="0" tIns="0" rIns="0" bIns="0"/>
          <a:lstStyle/>
          <a:p>
            <a:pPr lvl="0"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</a:p>
        </p:txBody>
      </p:sp>
      <p:sp>
        <p:nvSpPr>
          <p:cNvPr id="4" name="Shape 4"/>
          <p:cNvSpPr/>
          <p:nvPr>
            <p:ph type="title"/>
          </p:nvPr>
        </p:nvSpPr>
        <p:spPr>
          <a:xfrm>
            <a:off x="457200" y="0"/>
            <a:ext cx="8229600" cy="10633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 anchor="b"/>
          <a:lstStyle/>
          <a:p>
            <a:pPr lvl="0">
              <a:defRPr sz="1800"/>
            </a:pPr>
            <a:r>
              <a:rPr sz="3000"/>
              <a:t>Title Text</a:t>
            </a:r>
          </a:p>
        </p:txBody>
      </p:sp>
      <p:sp>
        <p:nvSpPr>
          <p:cNvPr id="5" name="Shape 5"/>
          <p:cNvSpPr/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/>
          <a:lstStyle/>
          <a:p>
            <a:pPr lvl="0">
              <a:defRPr sz="1800"/>
            </a:pPr>
            <a:r>
              <a:rPr sz="3000"/>
              <a:t>Body Level One</a:t>
            </a:r>
            <a:endParaRPr sz="3000"/>
          </a:p>
          <a:p>
            <a:pPr lvl="1">
              <a:defRPr sz="1800"/>
            </a:pPr>
            <a:r>
              <a:rPr sz="3000"/>
              <a:t>Body Level Two</a:t>
            </a:r>
            <a:endParaRPr sz="3000"/>
          </a:p>
          <a:p>
            <a:pPr lvl="2">
              <a:defRPr sz="1800"/>
            </a:pPr>
            <a:r>
              <a:rPr sz="3000"/>
              <a:t>Body Level Three</a:t>
            </a:r>
            <a:endParaRPr sz="3000"/>
          </a:p>
          <a:p>
            <a:pPr lvl="3">
              <a:defRPr sz="1800"/>
            </a:pPr>
            <a:r>
              <a:rPr sz="3000"/>
              <a:t>Body Level Four</a:t>
            </a:r>
            <a:endParaRPr sz="3000"/>
          </a:p>
          <a:p>
            <a:pPr lvl="4">
              <a:defRPr sz="1800"/>
            </a:pPr>
            <a:r>
              <a:rPr sz="30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transition spd="med" advClick="1"/>
  <p:txStyles>
    <p:titleStyle>
      <a:lvl1pPr>
        <a:defRPr sz="3000">
          <a:latin typeface="Tahoma"/>
          <a:ea typeface="Tahoma"/>
          <a:cs typeface="Tahoma"/>
          <a:sym typeface="Tahoma"/>
        </a:defRPr>
      </a:lvl1pPr>
      <a:lvl2pPr>
        <a:defRPr sz="3000">
          <a:latin typeface="Tahoma"/>
          <a:ea typeface="Tahoma"/>
          <a:cs typeface="Tahoma"/>
          <a:sym typeface="Tahoma"/>
        </a:defRPr>
      </a:lvl2pPr>
      <a:lvl3pPr>
        <a:defRPr sz="3000">
          <a:latin typeface="Tahoma"/>
          <a:ea typeface="Tahoma"/>
          <a:cs typeface="Tahoma"/>
          <a:sym typeface="Tahoma"/>
        </a:defRPr>
      </a:lvl3pPr>
      <a:lvl4pPr>
        <a:defRPr sz="3000">
          <a:latin typeface="Tahoma"/>
          <a:ea typeface="Tahoma"/>
          <a:cs typeface="Tahoma"/>
          <a:sym typeface="Tahoma"/>
        </a:defRPr>
      </a:lvl4pPr>
      <a:lvl5pPr>
        <a:defRPr sz="3000">
          <a:latin typeface="Tahoma"/>
          <a:ea typeface="Tahoma"/>
          <a:cs typeface="Tahoma"/>
          <a:sym typeface="Tahoma"/>
        </a:defRPr>
      </a:lvl5pPr>
      <a:lvl6pPr>
        <a:defRPr sz="3000">
          <a:latin typeface="Tahoma"/>
          <a:ea typeface="Tahoma"/>
          <a:cs typeface="Tahoma"/>
          <a:sym typeface="Tahoma"/>
        </a:defRPr>
      </a:lvl6pPr>
      <a:lvl7pPr>
        <a:defRPr sz="3000">
          <a:latin typeface="Tahoma"/>
          <a:ea typeface="Tahoma"/>
          <a:cs typeface="Tahoma"/>
          <a:sym typeface="Tahoma"/>
        </a:defRPr>
      </a:lvl7pPr>
      <a:lvl8pPr>
        <a:defRPr sz="3000">
          <a:latin typeface="Tahoma"/>
          <a:ea typeface="Tahoma"/>
          <a:cs typeface="Tahoma"/>
          <a:sym typeface="Tahoma"/>
        </a:defRPr>
      </a:lvl8pPr>
      <a:lvl9pPr>
        <a:defRPr sz="3000">
          <a:latin typeface="Tahoma"/>
          <a:ea typeface="Tahoma"/>
          <a:cs typeface="Tahoma"/>
          <a:sym typeface="Tahoma"/>
        </a:defRPr>
      </a:lvl9pPr>
    </p:titleStyle>
    <p:bodyStyle>
      <a:lvl1pPr>
        <a:defRPr sz="3000">
          <a:latin typeface="Tahoma"/>
          <a:ea typeface="Tahoma"/>
          <a:cs typeface="Tahoma"/>
          <a:sym typeface="Tahoma"/>
        </a:defRPr>
      </a:lvl1pPr>
      <a:lvl2pPr>
        <a:defRPr sz="3000">
          <a:latin typeface="Tahoma"/>
          <a:ea typeface="Tahoma"/>
          <a:cs typeface="Tahoma"/>
          <a:sym typeface="Tahoma"/>
        </a:defRPr>
      </a:lvl2pPr>
      <a:lvl3pPr>
        <a:defRPr sz="3000">
          <a:latin typeface="Tahoma"/>
          <a:ea typeface="Tahoma"/>
          <a:cs typeface="Tahoma"/>
          <a:sym typeface="Tahoma"/>
        </a:defRPr>
      </a:lvl3pPr>
      <a:lvl4pPr>
        <a:defRPr sz="3000">
          <a:latin typeface="Tahoma"/>
          <a:ea typeface="Tahoma"/>
          <a:cs typeface="Tahoma"/>
          <a:sym typeface="Tahoma"/>
        </a:defRPr>
      </a:lvl4pPr>
      <a:lvl5pPr>
        <a:defRPr sz="3000">
          <a:latin typeface="Tahoma"/>
          <a:ea typeface="Tahoma"/>
          <a:cs typeface="Tahoma"/>
          <a:sym typeface="Tahoma"/>
        </a:defRPr>
      </a:lvl5pPr>
      <a:lvl6pPr>
        <a:defRPr sz="3000">
          <a:latin typeface="Tahoma"/>
          <a:ea typeface="Tahoma"/>
          <a:cs typeface="Tahoma"/>
          <a:sym typeface="Tahoma"/>
        </a:defRPr>
      </a:lvl6pPr>
      <a:lvl7pPr>
        <a:defRPr sz="3000">
          <a:latin typeface="Tahoma"/>
          <a:ea typeface="Tahoma"/>
          <a:cs typeface="Tahoma"/>
          <a:sym typeface="Tahoma"/>
        </a:defRPr>
      </a:lvl7pPr>
      <a:lvl8pPr>
        <a:defRPr sz="3000">
          <a:latin typeface="Tahoma"/>
          <a:ea typeface="Tahoma"/>
          <a:cs typeface="Tahoma"/>
          <a:sym typeface="Tahoma"/>
        </a:defRPr>
      </a:lvl8pPr>
      <a:lvl9pPr>
        <a:defRPr sz="3000">
          <a:latin typeface="Tahoma"/>
          <a:ea typeface="Tahoma"/>
          <a:cs typeface="Tahoma"/>
          <a:sym typeface="Tahoma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hyperlink" Target="mailto:tibor@infinit.sk" TargetMode="Externa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jpe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jpe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video" Target="../media/media1.mov"/><Relationship Id="rId3" Type="http://schemas.microsoft.com/office/2007/relationships/media" Target="../media/media1.mov"/><Relationship Id="rId4" Type="http://schemas.openxmlformats.org/officeDocument/2006/relationships/image" Target="../media/image8.pn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testmon.org" TargetMode="External"/><Relationship Id="rId3" Type="http://schemas.openxmlformats.org/officeDocument/2006/relationships/image" Target="../media/image9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png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github.com/mitsuhiko/pyastutil" TargetMode="External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png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tibor.arpas@infinit.sk" TargetMode="Externa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>
            <p:ph type="title"/>
          </p:nvPr>
        </p:nvSpPr>
        <p:spPr>
          <a:xfrm>
            <a:off x="685800" y="327944"/>
            <a:ext cx="7772400" cy="2243806"/>
          </a:xfrm>
          <a:prstGeom prst="rect">
            <a:avLst/>
          </a:prstGeom>
        </p:spPr>
        <p:txBody>
          <a:bodyPr lIns="0" tIns="0" rIns="0" bIns="0" anchor="t">
            <a:normAutofit fontScale="100000" lnSpcReduction="0"/>
          </a:bodyPr>
          <a:lstStyle>
            <a:lvl1pPr>
              <a:defRPr sz="40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/>
            </a:pPr>
            <a:r>
              <a:rPr sz="4000"/>
              <a:t>Mashing up py.test, coverage.py and ast.py to take TDD to a new level</a:t>
            </a:r>
          </a:p>
        </p:txBody>
      </p:sp>
      <p:pic>
        <p:nvPicPr>
          <p:cNvPr id="33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85800" y="2744267"/>
            <a:ext cx="4213338" cy="2019518"/>
          </a:xfrm>
          <a:prstGeom prst="rect">
            <a:avLst/>
          </a:prstGeom>
          <a:ln w="12700">
            <a:miter lim="400000"/>
          </a:ln>
        </p:spPr>
      </p:pic>
      <p:sp>
        <p:nvSpPr>
          <p:cNvPr id="34" name="Shape 34"/>
          <p:cNvSpPr/>
          <p:nvPr>
            <p:ph type="body" idx="1"/>
          </p:nvPr>
        </p:nvSpPr>
        <p:spPr>
          <a:xfrm>
            <a:off x="6427889" y="3284280"/>
            <a:ext cx="2587674" cy="1390605"/>
          </a:xfrm>
          <a:prstGeom prst="rect">
            <a:avLst/>
          </a:prstGeom>
        </p:spPr>
        <p:txBody>
          <a:bodyPr lIns="0" tIns="0" rIns="0" bIns="0" anchor="b">
            <a:normAutofit fontScale="100000" lnSpcReduction="0"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latin typeface="Tahoma"/>
                <a:ea typeface="Tahoma"/>
                <a:cs typeface="Tahoma"/>
                <a:sym typeface="Tahoma"/>
              </a:rPr>
              <a:t>Tibor Arpas</a:t>
            </a:r>
            <a:endParaRPr sz="3000">
              <a:latin typeface="Tahoma"/>
              <a:ea typeface="Tahoma"/>
              <a:cs typeface="Tahoma"/>
              <a:sym typeface="Tahoma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0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ahoma"/>
                <a:ea typeface="Tahoma"/>
                <a:cs typeface="Tahoma"/>
                <a:sym typeface="Tahoma"/>
                <a:hlinkClick r:id="rId3" invalidUrl="" action="" tgtFrame="" tooltip="" history="1" highlightClick="0" endSnd="0"/>
              </a:rPr>
              <a:t>tibor@infinit.sk</a:t>
            </a:r>
          </a:p>
        </p:txBody>
      </p:sp>
    </p:spTree>
  </p:cSld>
  <p:clrMapOvr>
    <a:masterClrMapping/>
  </p:clrMapOvr>
  <p:transition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>
              <a:defRPr sz="1800"/>
            </a:pPr>
            <a:r>
              <a:rPr sz="3000"/>
              <a:t>But …</a:t>
            </a:r>
          </a:p>
        </p:txBody>
      </p:sp>
      <p:sp>
        <p:nvSpPr>
          <p:cNvPr id="65" name="Shape 65"/>
          <p:cNvSpPr/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marL="936171" indent="-898071">
              <a:buClr>
                <a:srgbClr val="000000"/>
              </a:buClr>
              <a:buSzPct val="100000"/>
              <a:buFont typeface="Arial"/>
              <a:buChar char="●"/>
            </a:lvl1pPr>
          </a:lstStyle>
          <a:p>
            <a:pPr lvl="0">
              <a:defRPr sz="1800"/>
            </a:pPr>
            <a:r>
              <a:rPr sz="3000"/>
              <a:t>how about running just affected tests?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6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000"/>
              <a:t>Majority of code changes are local</a:t>
            </a:r>
          </a:p>
        </p:txBody>
      </p:sp>
      <p:sp>
        <p:nvSpPr>
          <p:cNvPr id="68" name="Shape 68"/>
          <p:cNvSpPr/>
          <p:nvPr>
            <p:ph type="body" idx="1"/>
          </p:nvPr>
        </p:nvSpPr>
        <p:spPr>
          <a:xfrm>
            <a:off x="457200" y="1200150"/>
            <a:ext cx="2765676" cy="3943350"/>
          </a:xfrm>
          <a:prstGeom prst="rect">
            <a:avLst/>
          </a:prstGeom>
        </p:spPr>
        <p:txBody>
          <a:bodyPr/>
          <a:lstStyle>
            <a:lvl1pPr marL="200526" indent="-200526">
              <a:defRPr sz="2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/>
            </a:pPr>
            <a:r>
              <a:rPr sz="2000"/>
              <a:t>waste to run the whole test suite each time</a:t>
            </a:r>
          </a:p>
        </p:txBody>
      </p:sp>
      <p:pic>
        <p:nvPicPr>
          <p:cNvPr id="69" name="pasted-imag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422256" y="1483410"/>
            <a:ext cx="5264544" cy="33768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000"/>
              <a:t>Tests hand picking</a:t>
            </a:r>
          </a:p>
        </p:txBody>
      </p:sp>
      <p:sp>
        <p:nvSpPr>
          <p:cNvPr id="72" name="Shape 72"/>
          <p:cNvSpPr/>
          <p:nvPr>
            <p:ph type="body" idx="1"/>
          </p:nvPr>
        </p:nvSpPr>
        <p:spPr>
          <a:xfrm>
            <a:off x="457200" y="1200150"/>
            <a:ext cx="3021760" cy="39433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000"/>
              <a:t>good luck beeing correct every time</a:t>
            </a:r>
          </a:p>
        </p:txBody>
      </p:sp>
      <p:pic>
        <p:nvPicPr>
          <p:cNvPr id="73" name="pasted-imag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24300" y="1364837"/>
            <a:ext cx="4663194" cy="36139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>
              <a:defRPr sz="1800"/>
            </a:pPr>
            <a:r>
              <a:rPr sz="3000"/>
              <a:t>When the dependencies look like this</a:t>
            </a:r>
          </a:p>
        </p:txBody>
      </p:sp>
      <p:sp>
        <p:nvSpPr>
          <p:cNvPr id="76" name="Shape 76"/>
          <p:cNvSpPr/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/>
          </a:p>
        </p:txBody>
      </p:sp>
      <p:pic>
        <p:nvPicPr>
          <p:cNvPr id="77" name="image04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81512" y="1412450"/>
            <a:ext cx="4980976" cy="3513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>
            <p:ph type="title"/>
          </p:nvPr>
        </p:nvSpPr>
        <p:spPr>
          <a:xfrm>
            <a:off x="457200" y="-1"/>
            <a:ext cx="8229600" cy="1063380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defTabSz="722376">
              <a:defRPr sz="316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/>
            </a:pPr>
            <a:r>
              <a:rPr sz="3160"/>
              <a:t>Example “project” with a test suite in one file</a:t>
            </a:r>
          </a:p>
        </p:txBody>
      </p:sp>
      <p:sp>
        <p:nvSpPr>
          <p:cNvPr id="80" name="Shape 8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 lvl="0"/>
          </a:p>
        </p:txBody>
      </p:sp>
      <p:pic>
        <p:nvPicPr>
          <p:cNvPr id="81" name="image2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7756" y="1334603"/>
            <a:ext cx="3322102" cy="36744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title"/>
          </p:nvPr>
        </p:nvSpPr>
        <p:spPr>
          <a:xfrm>
            <a:off x="457200" y="-1"/>
            <a:ext cx="8229600" cy="1063380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Dependencies</a:t>
            </a:r>
          </a:p>
        </p:txBody>
      </p:sp>
      <p:sp>
        <p:nvSpPr>
          <p:cNvPr id="84" name="Shape 8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 lvl="0"/>
          </a:p>
        </p:txBody>
      </p:sp>
      <p:pic>
        <p:nvPicPr>
          <p:cNvPr id="85" name="image3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7200" y="1244600"/>
            <a:ext cx="6121400" cy="26543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>
            <p:ph type="title"/>
          </p:nvPr>
        </p:nvSpPr>
        <p:spPr>
          <a:xfrm>
            <a:off x="457200" y="-1"/>
            <a:ext cx="8229600" cy="1063380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 sz="4000"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/>
            </a:pPr>
            <a:r>
              <a:rPr sz="4000"/>
              <a:t>subtract vs. test_add</a:t>
            </a:r>
          </a:p>
        </p:txBody>
      </p:sp>
      <p:sp>
        <p:nvSpPr>
          <p:cNvPr id="88" name="Shape 8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 lvl="0"/>
          </a:p>
        </p:txBody>
      </p:sp>
      <p:pic>
        <p:nvPicPr>
          <p:cNvPr id="89" name="image2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7756" y="1334603"/>
            <a:ext cx="3322102" cy="367444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title"/>
          </p:nvPr>
        </p:nvSpPr>
        <p:spPr>
          <a:xfrm>
            <a:off x="457200" y="-1"/>
            <a:ext cx="8229600" cy="1063380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 sz="4000"/>
            </a:lvl1pPr>
          </a:lstStyle>
          <a:p>
            <a:pPr lvl="0">
              <a:defRPr sz="1800"/>
            </a:pPr>
            <a:r>
              <a:rPr sz="4000"/>
              <a:t>Dependencies</a:t>
            </a:r>
          </a:p>
        </p:txBody>
      </p:sp>
      <p:sp>
        <p:nvSpPr>
          <p:cNvPr id="92" name="Shape 9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 lvl="0"/>
          </a:p>
        </p:txBody>
      </p:sp>
      <p:pic>
        <p:nvPicPr>
          <p:cNvPr id="93" name="image3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7200" y="1244600"/>
            <a:ext cx="6121400" cy="26543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media1.mov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2300"/>
            <a:ext cx="9144000" cy="5138900"/>
          </a:xfrm>
          <a:prstGeom prst="rect">
            <a:avLst/>
          </a:prstGeom>
        </p:spPr>
      </p:pic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95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>
              <a:defRPr sz="1800"/>
            </a:pPr>
            <a:r>
              <a:rPr sz="3000"/>
              <a:t>Idea transformed into a tool: </a:t>
            </a:r>
            <a:r>
              <a:rPr sz="3000" u="sng">
                <a:solidFill>
                  <a:srgbClr val="185DA2"/>
                </a:solidFill>
                <a:uFill>
                  <a:solidFill>
                    <a:srgbClr val="185DA2"/>
                  </a:solidFill>
                </a:uFill>
                <a:hlinkClick r:id="rId2" invalidUrl="" action="" tgtFrame="" tooltip="" history="1" highlightClick="0" endSnd="0"/>
              </a:rPr>
              <a:t>testmon.org</a:t>
            </a:r>
          </a:p>
        </p:txBody>
      </p:sp>
      <p:sp>
        <p:nvSpPr>
          <p:cNvPr id="98" name="Shape 98"/>
          <p:cNvSpPr/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 marL="936171" indent="-898071">
              <a:buClr>
                <a:srgbClr val="000000"/>
              </a:buClr>
              <a:buSzPct val="100000"/>
              <a:buFont typeface="Arial"/>
              <a:buChar char="●"/>
            </a:pPr>
          </a:p>
        </p:txBody>
      </p:sp>
      <p:pic>
        <p:nvPicPr>
          <p:cNvPr id="99" name="pasted-image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7200" y="1309093"/>
            <a:ext cx="4805557" cy="35078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9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 marL="936171" indent="-898071">
              <a:buClr>
                <a:srgbClr val="000000"/>
              </a:buClr>
              <a:buSzPct val="100000"/>
              <a:buFont typeface="Arial"/>
              <a:buChar char="●"/>
              <a:defRPr sz="1800"/>
            </a:pPr>
            <a:r>
              <a:rPr sz="3000"/>
              <a:t>freelancer</a:t>
            </a:r>
            <a:endParaRPr sz="3000"/>
          </a:p>
          <a:p>
            <a:pPr lvl="0" marL="936171" indent="-898071">
              <a:buClr>
                <a:srgbClr val="000000"/>
              </a:buClr>
              <a:buSzPct val="100000"/>
              <a:buFont typeface="Arial"/>
              <a:buChar char="●"/>
              <a:defRPr sz="1800"/>
            </a:pPr>
            <a:r>
              <a:rPr sz="3000"/>
              <a:t>but not “only”</a:t>
            </a:r>
            <a:endParaRPr sz="3000"/>
          </a:p>
          <a:p>
            <a:pPr lvl="0" marL="936171" indent="-898071">
              <a:buClr>
                <a:srgbClr val="000000"/>
              </a:buClr>
              <a:buSzPct val="100000"/>
              <a:buFont typeface="Arial"/>
              <a:buChar char="●"/>
              <a:defRPr sz="1800"/>
            </a:pPr>
            <a:r>
              <a:rPr sz="3000"/>
              <a:t>only Python since 2008</a:t>
            </a:r>
          </a:p>
        </p:txBody>
      </p:sp>
      <p:sp>
        <p:nvSpPr>
          <p:cNvPr id="37" name="Shape 37"/>
          <p:cNvSpPr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>
              <a:defRPr sz="1800"/>
            </a:pPr>
            <a:r>
              <a:rPr sz="3000"/>
              <a:t>Tibor Arpáš - about me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000"/>
              <a:t>coverage.py</a:t>
            </a:r>
          </a:p>
        </p:txBody>
      </p:sp>
      <p:sp>
        <p:nvSpPr>
          <p:cNvPr id="102" name="Shape 10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 marL="0" indent="0">
              <a:buSzTx/>
              <a:buNone/>
              <a:defRPr sz="1800"/>
            </a:pPr>
            <a:r>
              <a:rPr sz="2500">
                <a:latin typeface="Monaco"/>
                <a:ea typeface="Monaco"/>
                <a:cs typeface="Monaco"/>
                <a:sym typeface="Monaco"/>
              </a:rPr>
              <a:t>..</a:t>
            </a:r>
            <a:endParaRPr sz="2500">
              <a:latin typeface="Monaco"/>
              <a:ea typeface="Monaco"/>
              <a:cs typeface="Monaco"/>
              <a:sym typeface="Monaco"/>
            </a:endParaRPr>
          </a:p>
          <a:p>
            <a:pPr lvl="0" marL="0" indent="0">
              <a:buSzTx/>
              <a:buNone/>
              <a:defRPr sz="1800"/>
            </a:pPr>
            <a:r>
              <a:rPr sz="2500">
                <a:latin typeface="Monaco"/>
                <a:ea typeface="Monaco"/>
                <a:cs typeface="Monaco"/>
                <a:sym typeface="Monaco"/>
              </a:rPr>
              <a:t>coverage.start()</a:t>
            </a:r>
            <a:endParaRPr sz="2500">
              <a:latin typeface="Monaco"/>
              <a:ea typeface="Monaco"/>
              <a:cs typeface="Monaco"/>
              <a:sym typeface="Monaco"/>
            </a:endParaRPr>
          </a:p>
          <a:p>
            <a:pPr lvl="0" marL="0" indent="0">
              <a:buSzTx/>
              <a:buNone/>
              <a:defRPr sz="1800"/>
            </a:pPr>
            <a:r>
              <a:rPr sz="2500">
                <a:latin typeface="Monaco"/>
                <a:ea typeface="Monaco"/>
                <a:cs typeface="Monaco"/>
                <a:sym typeface="Monaco"/>
              </a:rPr>
              <a:t>code_to_track()</a:t>
            </a:r>
            <a:endParaRPr sz="2500">
              <a:latin typeface="Monaco"/>
              <a:ea typeface="Monaco"/>
              <a:cs typeface="Monaco"/>
              <a:sym typeface="Monaco"/>
            </a:endParaRPr>
          </a:p>
          <a:p>
            <a:pPr lvl="0" marL="0" indent="0">
              <a:buSzTx/>
              <a:buNone/>
              <a:defRPr sz="1800"/>
            </a:pPr>
            <a:r>
              <a:rPr sz="2500">
                <a:latin typeface="Monaco"/>
                <a:ea typeface="Monaco"/>
                <a:cs typeface="Monaco"/>
                <a:sym typeface="Monaco"/>
              </a:rPr>
              <a:t>coverage.stop()</a:t>
            </a:r>
            <a:endParaRPr sz="2500">
              <a:latin typeface="Monaco"/>
              <a:ea typeface="Monaco"/>
              <a:cs typeface="Monaco"/>
              <a:sym typeface="Monaco"/>
            </a:endParaRPr>
          </a:p>
          <a:p>
            <a:pPr lvl="0" marL="0" indent="0">
              <a:buSzTx/>
              <a:buNone/>
              <a:defRPr sz="1800"/>
            </a:pPr>
            <a:endParaRPr sz="2500">
              <a:latin typeface="Monaco"/>
              <a:ea typeface="Monaco"/>
              <a:cs typeface="Monaco"/>
              <a:sym typeface="Monaco"/>
            </a:endParaRPr>
          </a:p>
          <a:p>
            <a:pPr lvl="0" marL="0" indent="0">
              <a:buSzTx/>
              <a:buNone/>
              <a:defRPr sz="1800"/>
            </a:pPr>
            <a:r>
              <a:rPr sz="2500">
                <a:latin typeface="Monaco"/>
                <a:ea typeface="Monaco"/>
                <a:cs typeface="Monaco"/>
                <a:sym typeface="Monaco"/>
              </a:rPr>
              <a:t>coverage.data</a:t>
            </a:r>
            <a:endParaRPr sz="2500">
              <a:latin typeface="Monaco"/>
              <a:ea typeface="Monaco"/>
              <a:cs typeface="Monaco"/>
              <a:sym typeface="Monaco"/>
            </a:endParaRPr>
          </a:p>
          <a:p>
            <a:pPr lvl="0" marL="0" indent="0">
              <a:buSzTx/>
              <a:buNone/>
              <a:defRPr sz="1800"/>
            </a:pPr>
            <a:r>
              <a:rPr sz="2500">
                <a:latin typeface="Monaco"/>
                <a:ea typeface="Monaco"/>
                <a:cs typeface="Monaco"/>
                <a:sym typeface="Monaco"/>
              </a:rPr>
              <a:t>..</a:t>
            </a:r>
          </a:p>
        </p:txBody>
      </p:sp>
      <p:pic>
        <p:nvPicPr>
          <p:cNvPr id="103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44312" y="1200150"/>
            <a:ext cx="5090801" cy="39433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1">
              <a:defRPr sz="1800"/>
            </a:pPr>
            <a:r>
              <a:rPr sz="3000"/>
              <a:t>ast.py (standard library)</a:t>
            </a:r>
          </a:p>
        </p:txBody>
      </p:sp>
      <p:sp>
        <p:nvSpPr>
          <p:cNvPr id="106" name="Shape 10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500">
                <a:latin typeface="Monaco"/>
                <a:ea typeface="Monaco"/>
                <a:cs typeface="Monaco"/>
                <a:sym typeface="Monaco"/>
              </a:rPr>
              <a:t>import ast</a:t>
            </a:r>
            <a:endParaRPr sz="2500">
              <a:latin typeface="Monaco"/>
              <a:ea typeface="Monaco"/>
              <a:cs typeface="Monaco"/>
              <a:sym typeface="Monaco"/>
            </a:endParaRPr>
          </a:p>
          <a:p>
            <a:pPr lvl="0">
              <a:defRPr sz="1800"/>
            </a:pPr>
            <a:endParaRPr sz="2500">
              <a:latin typeface="Monaco"/>
              <a:ea typeface="Monaco"/>
              <a:cs typeface="Monaco"/>
              <a:sym typeface="Monaco"/>
            </a:endParaRPr>
          </a:p>
          <a:p>
            <a:pPr lvl="0">
              <a:defRPr sz="1800"/>
            </a:pPr>
            <a:r>
              <a:rPr sz="2500">
                <a:latin typeface="Monaco"/>
                <a:ea typeface="Monaco"/>
                <a:cs typeface="Monaco"/>
                <a:sym typeface="Monaco"/>
              </a:rPr>
              <a:t>tree = ast.parse(source_code, file_name)</a:t>
            </a:r>
            <a:endParaRPr sz="2500">
              <a:latin typeface="Monaco"/>
              <a:ea typeface="Monaco"/>
              <a:cs typeface="Monaco"/>
              <a:sym typeface="Monaco"/>
            </a:endParaRPr>
          </a:p>
          <a:p>
            <a:pPr lvl="0">
              <a:defRPr sz="1800"/>
            </a:pPr>
            <a:endParaRPr sz="2500">
              <a:latin typeface="Monaco"/>
              <a:ea typeface="Monaco"/>
              <a:cs typeface="Monaco"/>
              <a:sym typeface="Monaco"/>
            </a:endParaRPr>
          </a:p>
          <a:p>
            <a:pPr lvl="0" defTabSz="457200">
              <a:defRPr sz="1800"/>
            </a:pPr>
            <a:endParaRPr sz="1200">
              <a:latin typeface="Menlo"/>
              <a:ea typeface="Menlo"/>
              <a:cs typeface="Menlo"/>
              <a:sym typeface="Menlo"/>
            </a:endParaRPr>
          </a:p>
          <a:p>
            <a:pPr lvl="0" defTabSz="457200">
              <a:defRPr sz="1800"/>
            </a:pPr>
            <a:r>
              <a:rPr sz="3000"/>
              <a:t>things that helped me to understand:</a:t>
            </a:r>
            <a:endParaRPr sz="3000"/>
          </a:p>
          <a:p>
            <a:pPr lvl="0" marL="300789" indent="-300789" defTabSz="457200">
              <a:buSzPct val="100000"/>
              <a:buChar char="•"/>
              <a:defRPr sz="1800"/>
            </a:pPr>
            <a:r>
              <a:rPr sz="3000" u="sng">
                <a:solidFill>
                  <a:srgbClr val="185DA2"/>
                </a:solidFill>
                <a:uFill>
                  <a:solidFill>
                    <a:srgbClr val="185DA2"/>
                  </a:solidFill>
                </a:uFill>
                <a:hlinkClick r:id="rId2" invalidUrl="" action="" tgtFrame="" tooltip="" history="1" highlightClick="0" endSnd="0"/>
              </a:rPr>
              <a:t>https://github.com/mitsuhiko/pyastutil</a:t>
            </a:r>
            <a:r>
              <a:rPr sz="3000"/>
              <a:t> -&gt; codegen.py</a:t>
            </a:r>
            <a:endParaRPr sz="3000"/>
          </a:p>
          <a:p>
            <a:pPr lvl="0" marL="300789" indent="-300789" defTabSz="457200">
              <a:buSzPct val="100000"/>
              <a:buChar char="•"/>
              <a:defRPr sz="1800"/>
            </a:pPr>
            <a:r>
              <a:rPr sz="3000"/>
              <a:t>ast.dump</a:t>
            </a:r>
          </a:p>
        </p:txBody>
      </p:sp>
    </p:spTree>
  </p:cSld>
  <p:clrMapOvr>
    <a:masterClrMapping/>
  </p:clrMapOvr>
  <p:transition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000"/>
              <a:t>py.test plug-in</a:t>
            </a:r>
          </a:p>
        </p:txBody>
      </p:sp>
      <p:sp>
        <p:nvSpPr>
          <p:cNvPr id="109" name="Shape 109"/>
          <p:cNvSpPr/>
          <p:nvPr>
            <p:ph type="body" idx="1"/>
          </p:nvPr>
        </p:nvSpPr>
        <p:spPr>
          <a:xfrm>
            <a:off x="457200" y="1200150"/>
            <a:ext cx="3436792" cy="39433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000"/>
              <a:t>py.test’s plugin API is nice</a:t>
            </a:r>
            <a:endParaRPr sz="3000"/>
          </a:p>
          <a:p>
            <a:pPr lvl="0">
              <a:defRPr sz="1800"/>
            </a:pPr>
            <a:r>
              <a:rPr sz="3000"/>
              <a:t>just a couple of lines</a:t>
            </a:r>
          </a:p>
        </p:txBody>
      </p:sp>
      <p:pic>
        <p:nvPicPr>
          <p:cNvPr id="110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893991" y="1149900"/>
            <a:ext cx="4792809" cy="37876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>
              <a:defRPr sz="1800"/>
            </a:pPr>
            <a:r>
              <a:rPr sz="3000"/>
              <a:t>Interesting aspect - crowdfunding</a:t>
            </a:r>
          </a:p>
        </p:txBody>
      </p:sp>
      <p:sp>
        <p:nvSpPr>
          <p:cNvPr id="113" name="Shape 113"/>
          <p:cNvSpPr/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/>
          </a:p>
        </p:txBody>
      </p:sp>
      <p:pic>
        <p:nvPicPr>
          <p:cNvPr id="114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9245" y="1169102"/>
            <a:ext cx="8605510" cy="39743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5631" y="0"/>
            <a:ext cx="7612738" cy="5143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>
              <a:defRPr sz="1800"/>
            </a:pPr>
            <a:r>
              <a:rPr sz="3000"/>
              <a:t>conclusion - testmon i</a:t>
            </a:r>
            <a:r>
              <a:rPr sz="3000"/>
              <a:t>s awesome</a:t>
            </a:r>
          </a:p>
        </p:txBody>
      </p:sp>
      <p:sp>
        <p:nvSpPr>
          <p:cNvPr id="119" name="Shape 119"/>
          <p:cNvSpPr/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 marL="936171" indent="-898071">
              <a:buClr>
                <a:srgbClr val="000000"/>
              </a:buClr>
              <a:buSzPct val="100000"/>
              <a:buFont typeface="Arial"/>
              <a:buChar char="●"/>
              <a:defRPr sz="1800"/>
            </a:pPr>
            <a:r>
              <a:rPr sz="3000"/>
              <a:t>use</a:t>
            </a:r>
            <a:endParaRPr sz="3000"/>
          </a:p>
          <a:p>
            <a:pPr lvl="0" marL="936171" indent="-898071">
              <a:buClr>
                <a:srgbClr val="000000"/>
              </a:buClr>
              <a:buSzPct val="100000"/>
              <a:buFont typeface="Arial"/>
              <a:buChar char="●"/>
              <a:defRPr sz="1800"/>
            </a:pPr>
            <a:r>
              <a:rPr sz="3000"/>
              <a:t>give feedback</a:t>
            </a:r>
            <a:endParaRPr sz="3000"/>
          </a:p>
          <a:p>
            <a:pPr lvl="0" marL="936171" indent="-898071">
              <a:buClr>
                <a:srgbClr val="000000"/>
              </a:buClr>
              <a:buSzPct val="100000"/>
              <a:buFont typeface="Arial"/>
              <a:buChar char="●"/>
              <a:defRPr sz="1800"/>
            </a:pPr>
            <a:r>
              <a:rPr sz="3000"/>
              <a:t>share</a:t>
            </a:r>
          </a:p>
        </p:txBody>
      </p:sp>
    </p:spTree>
  </p:cSld>
  <p:clrMapOvr>
    <a:masterClrMapping/>
  </p:clrMapOvr>
  <p:transition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>
              <a:defRPr sz="1800"/>
            </a:pPr>
            <a:r>
              <a:rPr sz="3000"/>
              <a:t>Contacts</a:t>
            </a:r>
          </a:p>
        </p:txBody>
      </p:sp>
      <p:sp>
        <p:nvSpPr>
          <p:cNvPr id="122" name="Shape 122"/>
          <p:cNvSpPr/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>
              <a:defRPr sz="1800"/>
            </a:pPr>
            <a:r>
              <a:rPr sz="3000"/>
              <a:t>Contacts again</a:t>
            </a:r>
            <a:endParaRPr sz="3000"/>
          </a:p>
          <a:p>
            <a:pPr lvl="0">
              <a:defRPr sz="1800"/>
            </a:pPr>
            <a:endParaRPr sz="3000"/>
          </a:p>
          <a:p>
            <a:pPr lvl="0">
              <a:defRPr sz="1800"/>
            </a:pPr>
            <a:r>
              <a:rPr sz="3000"/>
              <a:t>Tibor</a:t>
            </a:r>
            <a:endParaRPr sz="3000"/>
          </a:p>
          <a:p>
            <a:pPr lvl="0">
              <a:defRPr sz="1800"/>
            </a:pPr>
            <a:r>
              <a:rPr sz="3000">
                <a:hlinkClick r:id="rId2" invalidUrl="" action="" tgtFrame="" tooltip="" history="1" highlightClick="0" endSnd="0"/>
              </a:rPr>
              <a:t>tibor@infinit.sk</a:t>
            </a:r>
            <a:endParaRPr sz="3000"/>
          </a:p>
          <a:p>
            <a:pPr lvl="0">
              <a:defRPr sz="1800"/>
            </a:pPr>
            <a:endParaRPr sz="3000"/>
          </a:p>
          <a:p>
            <a:pPr lvl="0">
              <a:defRPr sz="1800"/>
            </a:pPr>
            <a:r>
              <a:rPr sz="3000"/>
              <a:t>Questions?</a:t>
            </a:r>
          </a:p>
        </p:txBody>
      </p:sp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>
              <a:defRPr sz="1800"/>
            </a:pPr>
            <a:r>
              <a:rPr sz="3000"/>
              <a:t>About you</a:t>
            </a:r>
          </a:p>
        </p:txBody>
      </p:sp>
      <p:sp>
        <p:nvSpPr>
          <p:cNvPr id="40" name="Shape 40"/>
          <p:cNvSpPr/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/>
          </a:p>
        </p:txBody>
      </p:sp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>
              <a:defRPr sz="1800"/>
            </a:pPr>
            <a:r>
              <a:rPr sz="3000"/>
              <a:t>Users hate waiting</a:t>
            </a:r>
          </a:p>
        </p:txBody>
      </p:sp>
      <p:sp>
        <p:nvSpPr>
          <p:cNvPr id="43" name="Shape 43"/>
          <p:cNvSpPr/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 marL="936171" indent="-898071">
              <a:buClr>
                <a:srgbClr val="000000"/>
              </a:buClr>
              <a:buSzPct val="100000"/>
              <a:buFont typeface="Arial"/>
              <a:buChar char="●"/>
              <a:defRPr sz="1800"/>
            </a:pPr>
            <a:r>
              <a:rPr sz="3000"/>
              <a:t>100 milliseconds</a:t>
            </a:r>
            <a:endParaRPr sz="3000"/>
          </a:p>
          <a:p>
            <a:pPr lvl="0" marL="936171" indent="-898071">
              <a:buClr>
                <a:srgbClr val="000000"/>
              </a:buClr>
              <a:buSzPct val="100000"/>
              <a:buFont typeface="Arial"/>
              <a:buChar char="●"/>
              <a:defRPr sz="1800"/>
            </a:pPr>
            <a:r>
              <a:rPr sz="3000"/>
              <a:t>1 second</a:t>
            </a:r>
            <a:endParaRPr sz="3000"/>
          </a:p>
          <a:p>
            <a:pPr lvl="0" marL="936171" indent="-898071">
              <a:buClr>
                <a:srgbClr val="000000"/>
              </a:buClr>
              <a:buSzPct val="100000"/>
              <a:buFont typeface="Arial"/>
              <a:buChar char="●"/>
              <a:defRPr sz="1800"/>
            </a:pPr>
            <a:r>
              <a:rPr sz="3000"/>
              <a:t>10 seconds</a:t>
            </a:r>
          </a:p>
        </p:txBody>
      </p:sp>
      <p:pic>
        <p:nvPicPr>
          <p:cNvPr id="44" name="pasted-imag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29300" y="1634249"/>
            <a:ext cx="2857500" cy="2857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>
              <a:defRPr sz="1800"/>
            </a:pPr>
            <a:r>
              <a:rPr sz="3000"/>
              <a:t>So computing adapts</a:t>
            </a:r>
          </a:p>
        </p:txBody>
      </p:sp>
      <p:sp>
        <p:nvSpPr>
          <p:cNvPr id="47" name="Shape 47"/>
          <p:cNvSpPr/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>
            <a:lvl1pPr marL="936171" indent="-898071">
              <a:buClr>
                <a:srgbClr val="000000"/>
              </a:buClr>
              <a:buSzPct val="100000"/>
              <a:buFont typeface="Arial"/>
              <a:buChar char="●"/>
            </a:lvl1pPr>
          </a:lstStyle>
          <a:p>
            <a:pPr lvl="0">
              <a:defRPr sz="1800"/>
            </a:pPr>
            <a:r>
              <a:rPr sz="3000"/>
              <a:t>big improvement in recent years</a:t>
            </a:r>
          </a:p>
        </p:txBody>
      </p:sp>
      <p:pic>
        <p:nvPicPr>
          <p:cNvPr id="48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29191" y="1946830"/>
            <a:ext cx="6085618" cy="29790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>
              <a:defRPr sz="1800"/>
            </a:pPr>
            <a:r>
              <a:rPr sz="3000"/>
              <a:t>Executing test suite</a:t>
            </a:r>
          </a:p>
        </p:txBody>
      </p:sp>
      <p:sp>
        <p:nvSpPr>
          <p:cNvPr id="51" name="Shape 51"/>
          <p:cNvSpPr/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 marL="936171" indent="-898071">
              <a:buClr>
                <a:srgbClr val="000000"/>
              </a:buClr>
              <a:buSzPct val="100000"/>
              <a:buFont typeface="Arial"/>
              <a:buChar char="●"/>
            </a:pPr>
          </a:p>
        </p:txBody>
      </p:sp>
      <p:pic>
        <p:nvPicPr>
          <p:cNvPr id="52" name="pasted-imag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8800" y="1200150"/>
            <a:ext cx="4819582" cy="37256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image02.jpg"/>
          <p:cNvPicPr/>
          <p:nvPr/>
        </p:nvPicPr>
        <p:blipFill>
          <a:blip r:embed="rId2">
            <a:extLst/>
          </a:blip>
          <a:srcRect l="0" t="0" r="0" b="4780"/>
          <a:stretch>
            <a:fillRect/>
          </a:stretch>
        </p:blipFill>
        <p:spPr>
          <a:xfrm>
            <a:off x="458777" y="444500"/>
            <a:ext cx="5584851" cy="42544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>
              <a:defRPr sz="1800"/>
            </a:pPr>
            <a:r>
              <a:rPr sz="3000"/>
              <a:t>It’s easy to slip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 marL="936171" indent="-898071">
              <a:buClr>
                <a:srgbClr val="000000"/>
              </a:buClr>
              <a:buSzPct val="100000"/>
              <a:buFont typeface="Arial"/>
              <a:buChar char="●"/>
              <a:defRPr sz="1800"/>
            </a:pPr>
            <a:r>
              <a:rPr sz="3000"/>
              <a:t>and one bad commit</a:t>
            </a:r>
            <a:br>
              <a:rPr sz="3000"/>
            </a:br>
            <a:r>
              <a:rPr sz="3000"/>
              <a:t>can start a downward</a:t>
            </a:r>
            <a:br>
              <a:rPr sz="3000"/>
            </a:br>
            <a:r>
              <a:rPr sz="3000"/>
              <a:t>spiral </a:t>
            </a:r>
            <a:endParaRPr sz="3000"/>
          </a:p>
          <a:p>
            <a:pPr lvl="0" marL="936171" indent="-898071">
              <a:buClr>
                <a:srgbClr val="000000"/>
              </a:buClr>
              <a:buSzPct val="100000"/>
              <a:buFont typeface="Arial"/>
              <a:buChar char="●"/>
              <a:defRPr sz="1800"/>
            </a:pPr>
            <a:r>
              <a:rPr sz="3000"/>
              <a:t>quality and effectivity</a:t>
            </a:r>
            <a:br>
              <a:rPr sz="3000"/>
            </a:br>
            <a:r>
              <a:rPr sz="3000"/>
              <a:t>decline</a:t>
            </a:r>
          </a:p>
        </p:txBody>
      </p:sp>
      <p:pic>
        <p:nvPicPr>
          <p:cNvPr id="58" name="Selection_003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19520" y="1299880"/>
            <a:ext cx="3267280" cy="35262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>
              <a:defRPr sz="1800"/>
            </a:pPr>
            <a:r>
              <a:rPr sz="3000"/>
              <a:t>Broken test suite</a:t>
            </a:r>
          </a:p>
        </p:txBody>
      </p:sp>
      <p:sp>
        <p:nvSpPr>
          <p:cNvPr id="61" name="Shape 61"/>
          <p:cNvSpPr/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0" tIns="0" rIns="0" bIns="0">
            <a:normAutofit fontScale="100000" lnSpcReduction="0"/>
          </a:bodyPr>
          <a:lstStyle/>
          <a:p>
            <a:pPr lvl="0" marL="936171" indent="-898071">
              <a:buClr>
                <a:srgbClr val="000000"/>
              </a:buClr>
              <a:buSzPct val="100000"/>
              <a:buFont typeface="Arial"/>
              <a:buChar char="●"/>
              <a:defRPr sz="1800"/>
            </a:pPr>
            <a:r>
              <a:rPr sz="3000"/>
              <a:t>error lifespan increase</a:t>
            </a:r>
            <a:endParaRPr sz="3000"/>
          </a:p>
          <a:p>
            <a:pPr lvl="0" marL="936171" indent="-898071">
              <a:buClr>
                <a:srgbClr val="000000"/>
              </a:buClr>
              <a:buSzPct val="100000"/>
              <a:buFont typeface="Arial"/>
              <a:buChar char="●"/>
              <a:defRPr sz="1800"/>
            </a:pPr>
            <a:r>
              <a:rPr sz="3000"/>
              <a:t>punishment of the </a:t>
            </a:r>
            <a:br>
              <a:rPr sz="3000"/>
            </a:br>
            <a:r>
              <a:rPr sz="3000"/>
              <a:t>developers who are </a:t>
            </a:r>
            <a:br>
              <a:rPr sz="3000"/>
            </a:br>
            <a:r>
              <a:rPr sz="3000"/>
              <a:t>diligent</a:t>
            </a:r>
          </a:p>
        </p:txBody>
      </p:sp>
      <p:pic>
        <p:nvPicPr>
          <p:cNvPr id="62" name="pasted-image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78095" y="1521929"/>
            <a:ext cx="2870201" cy="28321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80B606"/>
      </a:accent1>
      <a:accent2>
        <a:srgbClr val="E29F1D"/>
      </a:accent2>
      <a:accent3>
        <a:srgbClr val="1D6FB2"/>
      </a:accent3>
      <a:accent4>
        <a:srgbClr val="3FAC98"/>
      </a:accent4>
      <a:accent5>
        <a:srgbClr val="5B57BB"/>
      </a:accent5>
      <a:accent6>
        <a:srgbClr val="D1505E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80B606"/>
          </a:solidFill>
          <a:prstDash val="solid"/>
          <a:bevel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80B606"/>
          </a:solidFill>
          <a:prstDash val="solid"/>
          <a:bevel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80B606"/>
      </a:accent1>
      <a:accent2>
        <a:srgbClr val="E29F1D"/>
      </a:accent2>
      <a:accent3>
        <a:srgbClr val="1D6FB2"/>
      </a:accent3>
      <a:accent4>
        <a:srgbClr val="3FAC98"/>
      </a:accent4>
      <a:accent5>
        <a:srgbClr val="5B57BB"/>
      </a:accent5>
      <a:accent6>
        <a:srgbClr val="D1505E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80B606"/>
          </a:solidFill>
          <a:prstDash val="solid"/>
          <a:bevel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80B606"/>
          </a:solidFill>
          <a:prstDash val="solid"/>
          <a:bevel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